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6" r:id="rId5"/>
    <p:sldId id="258" r:id="rId6"/>
    <p:sldId id="264" r:id="rId7"/>
    <p:sldId id="262" r:id="rId8"/>
    <p:sldId id="263" r:id="rId9"/>
    <p:sldId id="261" r:id="rId10"/>
    <p:sldId id="265" r:id="rId11"/>
    <p:sldId id="267" r:id="rId12"/>
    <p:sldId id="268" r:id="rId13"/>
    <p:sldId id="270" r:id="rId14"/>
    <p:sldId id="271" r:id="rId15"/>
    <p:sldId id="269" r:id="rId16"/>
    <p:sldId id="26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1896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8090B-75CC-4B7B-8CBB-70FC50312A3C}" type="datetimeFigureOut">
              <a:rPr lang="en-US" smtClean="0"/>
              <a:t>3/7/2019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3E48C-9240-4DAD-A966-8863B8F98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381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8090B-75CC-4B7B-8CBB-70FC50312A3C}" type="datetimeFigureOut">
              <a:rPr lang="en-US" smtClean="0"/>
              <a:t>3/7/2019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3E48C-9240-4DAD-A966-8863B8F98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209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8090B-75CC-4B7B-8CBB-70FC50312A3C}" type="datetimeFigureOut">
              <a:rPr lang="en-US" smtClean="0"/>
              <a:t>3/7/2019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3E48C-9240-4DAD-A966-8863B8F98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383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8090B-75CC-4B7B-8CBB-70FC50312A3C}" type="datetimeFigureOut">
              <a:rPr lang="en-US" smtClean="0"/>
              <a:t>3/7/2019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3E48C-9240-4DAD-A966-8863B8F98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013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8090B-75CC-4B7B-8CBB-70FC50312A3C}" type="datetimeFigureOut">
              <a:rPr lang="en-US" smtClean="0"/>
              <a:t>3/7/2019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3E48C-9240-4DAD-A966-8863B8F98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197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8090B-75CC-4B7B-8CBB-70FC50312A3C}" type="datetimeFigureOut">
              <a:rPr lang="en-US" smtClean="0"/>
              <a:t>3/7/2019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3E48C-9240-4DAD-A966-8863B8F98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917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8090B-75CC-4B7B-8CBB-70FC50312A3C}" type="datetimeFigureOut">
              <a:rPr lang="en-US" smtClean="0"/>
              <a:t>3/7/2019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3E48C-9240-4DAD-A966-8863B8F98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948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8090B-75CC-4B7B-8CBB-70FC50312A3C}" type="datetimeFigureOut">
              <a:rPr lang="en-US" smtClean="0"/>
              <a:t>3/7/2019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3E48C-9240-4DAD-A966-8863B8F98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524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8090B-75CC-4B7B-8CBB-70FC50312A3C}" type="datetimeFigureOut">
              <a:rPr lang="en-US" smtClean="0"/>
              <a:t>3/7/2019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3E48C-9240-4DAD-A966-8863B8F98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425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8090B-75CC-4B7B-8CBB-70FC50312A3C}" type="datetimeFigureOut">
              <a:rPr lang="en-US" smtClean="0"/>
              <a:t>3/7/2019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3E48C-9240-4DAD-A966-8863B8F98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896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8090B-75CC-4B7B-8CBB-70FC50312A3C}" type="datetimeFigureOut">
              <a:rPr lang="en-US" smtClean="0"/>
              <a:t>3/7/2019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3E48C-9240-4DAD-A966-8863B8F98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51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D8090B-75CC-4B7B-8CBB-70FC50312A3C}" type="datetimeFigureOut">
              <a:rPr lang="en-US" smtClean="0"/>
              <a:t>3/7/2019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73E48C-9240-4DAD-A966-8863B8F98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831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Internet Safety for Parents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 practical guide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37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1: Mobile device safety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can I protect my children – Technologies available</a:t>
            </a:r>
          </a:p>
          <a:p>
            <a:r>
              <a:rPr lang="en-US" dirty="0" smtClean="0"/>
              <a:t>Tablets &amp; Mobiles</a:t>
            </a:r>
          </a:p>
          <a:p>
            <a:r>
              <a:rPr lang="en-US" dirty="0" smtClean="0"/>
              <a:t>Android Devices</a:t>
            </a:r>
          </a:p>
          <a:p>
            <a:r>
              <a:rPr lang="en-US" dirty="0" smtClean="0"/>
              <a:t>Apple Devices (Eddie Dowse)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866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technologies are available to protect my kids?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marL="4000500" lvl="8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Modems</a:t>
            </a:r>
          </a:p>
          <a:p>
            <a:pPr marL="4000500" lvl="8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Routers</a:t>
            </a:r>
          </a:p>
          <a:p>
            <a:pPr marL="4000500" lvl="8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Firewalls</a:t>
            </a:r>
          </a:p>
          <a:p>
            <a:pPr marL="4000500" lvl="8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Access Points</a:t>
            </a:r>
          </a:p>
          <a:p>
            <a:pPr marL="4000500" lvl="8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Web Filters</a:t>
            </a:r>
          </a:p>
          <a:p>
            <a:pPr marL="4000500" lvl="8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Mobile Device Managers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622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Modems</a:t>
            </a:r>
          </a:p>
          <a:p>
            <a:r>
              <a:rPr lang="en-US" dirty="0" smtClean="0"/>
              <a:t>Routers</a:t>
            </a:r>
          </a:p>
          <a:p>
            <a:r>
              <a:rPr lang="en-US" dirty="0" smtClean="0"/>
              <a:t>Firewalls</a:t>
            </a:r>
          </a:p>
          <a:p>
            <a:r>
              <a:rPr lang="en-US" dirty="0" smtClean="0"/>
              <a:t>Access Points</a:t>
            </a:r>
          </a:p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Party devices like </a:t>
            </a:r>
            <a:r>
              <a:rPr lang="en-US" dirty="0" err="1" smtClean="0"/>
              <a:t>iKydz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396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What is a modem?</a:t>
            </a:r>
          </a:p>
          <a:p>
            <a:pPr lvl="1"/>
            <a:r>
              <a:rPr lang="en-US" dirty="0" smtClean="0"/>
              <a:t>The most basic of devices, this connects you to your internet provider’s network.</a:t>
            </a:r>
          </a:p>
          <a:p>
            <a:r>
              <a:rPr lang="en-US" dirty="0" smtClean="0"/>
              <a:t>What do I need to enable this?</a:t>
            </a:r>
          </a:p>
          <a:p>
            <a:pPr lvl="1"/>
            <a:r>
              <a:rPr lang="en-US" dirty="0" smtClean="0"/>
              <a:t>Normally supplied by the ISP, you don’t need any more.</a:t>
            </a:r>
          </a:p>
          <a:p>
            <a:r>
              <a:rPr lang="en-US" dirty="0" smtClean="0"/>
              <a:t>What are the disadvantages?</a:t>
            </a:r>
          </a:p>
          <a:p>
            <a:pPr lvl="1"/>
            <a:r>
              <a:rPr lang="en-US" dirty="0" smtClean="0"/>
              <a:t>No real setup is required, but this provides nothing to you in terms of internet safety. </a:t>
            </a:r>
          </a:p>
          <a:p>
            <a:pPr lvl="1"/>
            <a:r>
              <a:rPr lang="en-US" dirty="0" smtClean="0"/>
              <a:t>This is only a tool to allow a connection to the ISP.</a:t>
            </a:r>
          </a:p>
          <a:p>
            <a:pPr lvl="1"/>
            <a:r>
              <a:rPr lang="en-US" dirty="0" smtClean="0"/>
              <a:t>Normally built into a router.</a:t>
            </a:r>
          </a:p>
        </p:txBody>
      </p:sp>
    </p:spTree>
    <p:extLst>
      <p:ext uri="{BB962C8B-B14F-4D97-AF65-F5344CB8AC3E}">
        <p14:creationId xmlns:p14="http://schemas.microsoft.com/office/powerpoint/2010/main" val="3632424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Fiber to the Home (FTTH) Modem</a:t>
            </a:r>
            <a:endParaRPr lang="en-US" dirty="0"/>
          </a:p>
        </p:txBody>
      </p:sp>
      <p:pic>
        <p:nvPicPr>
          <p:cNvPr id="2052" name="Picture 4" descr="http://finbarrbrady.com/img/eirinstalle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952875" y="2101056"/>
            <a:ext cx="4286250" cy="3800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2265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What is a Router?</a:t>
            </a:r>
          </a:p>
          <a:p>
            <a:pPr lvl="1"/>
            <a:r>
              <a:rPr lang="en-US" dirty="0" smtClean="0"/>
              <a:t>A Router is a device which allows your personal devices to access the internet.</a:t>
            </a:r>
          </a:p>
          <a:p>
            <a:r>
              <a:rPr lang="en-US" dirty="0" smtClean="0"/>
              <a:t>What do I need to enable this?</a:t>
            </a:r>
          </a:p>
          <a:p>
            <a:pPr lvl="1"/>
            <a:r>
              <a:rPr lang="en-US" dirty="0" smtClean="0"/>
              <a:t>Normally supplied by the ISP, you don’t need any more.</a:t>
            </a:r>
          </a:p>
          <a:p>
            <a:r>
              <a:rPr lang="en-US" dirty="0" smtClean="0"/>
              <a:t>What are the disadvantages?</a:t>
            </a:r>
          </a:p>
          <a:p>
            <a:pPr lvl="1"/>
            <a:r>
              <a:rPr lang="en-US" dirty="0" smtClean="0"/>
              <a:t>These are typically multipurpose, a modem, a router, an access point and a firewall built into one single device. </a:t>
            </a:r>
          </a:p>
          <a:p>
            <a:pPr lvl="1"/>
            <a:r>
              <a:rPr lang="en-US" dirty="0" smtClean="0"/>
              <a:t>Performs adequately for the above purposes if you have no further safety requirements.</a:t>
            </a:r>
          </a:p>
          <a:p>
            <a:pPr lvl="1"/>
            <a:r>
              <a:rPr lang="en-US" dirty="0" smtClean="0"/>
              <a:t>Not very customizable.</a:t>
            </a:r>
          </a:p>
          <a:p>
            <a:pPr lvl="1"/>
            <a:r>
              <a:rPr lang="en-US" dirty="0" smtClean="0"/>
              <a:t>Typically does not have a wide range of features like content filtering available.</a:t>
            </a:r>
          </a:p>
        </p:txBody>
      </p:sp>
    </p:spTree>
    <p:extLst>
      <p:ext uri="{BB962C8B-B14F-4D97-AF65-F5344CB8AC3E}">
        <p14:creationId xmlns:p14="http://schemas.microsoft.com/office/powerpoint/2010/main" val="3263029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</a:t>
            </a:r>
            <a:r>
              <a:rPr lang="en-US" dirty="0" err="1" smtClean="0"/>
              <a:t>eir</a:t>
            </a:r>
            <a:r>
              <a:rPr lang="en-US" dirty="0" smtClean="0"/>
              <a:t> Router</a:t>
            </a:r>
            <a:endParaRPr lang="en-US" dirty="0"/>
          </a:p>
        </p:txBody>
      </p:sp>
      <p:pic>
        <p:nvPicPr>
          <p:cNvPr id="1028" name="Picture 4" descr="Image result for eir fibre mode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7241" y="2873396"/>
            <a:ext cx="5916913" cy="3330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eir fibre modem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090" y="1690688"/>
            <a:ext cx="3819525" cy="381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02314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Firewalls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What is a firewall?</a:t>
            </a:r>
          </a:p>
          <a:p>
            <a:pPr lvl="1"/>
            <a:r>
              <a:rPr lang="en-US" dirty="0" smtClean="0"/>
              <a:t>A firewall prevents access from the internet to your devices, but allows your devices access the internet safely.</a:t>
            </a:r>
          </a:p>
          <a:p>
            <a:r>
              <a:rPr lang="en-US" dirty="0" smtClean="0"/>
              <a:t>What do I need to enable this?</a:t>
            </a:r>
          </a:p>
          <a:p>
            <a:pPr lvl="1"/>
            <a:r>
              <a:rPr lang="en-US" dirty="0" smtClean="0"/>
              <a:t>A 3</a:t>
            </a:r>
            <a:r>
              <a:rPr lang="en-US" baseline="30000" dirty="0" smtClean="0"/>
              <a:t>rd</a:t>
            </a:r>
            <a:r>
              <a:rPr lang="en-US" dirty="0" smtClean="0"/>
              <a:t> party device which runs firewall software.</a:t>
            </a:r>
          </a:p>
          <a:p>
            <a:pPr lvl="2"/>
            <a:r>
              <a:rPr lang="en-US" dirty="0" smtClean="0"/>
              <a:t>Some free examples are Sophos XG, </a:t>
            </a:r>
            <a:r>
              <a:rPr lang="en-US" dirty="0" err="1" smtClean="0"/>
              <a:t>PfSense</a:t>
            </a:r>
            <a:r>
              <a:rPr lang="en-US" dirty="0" smtClean="0"/>
              <a:t> or </a:t>
            </a:r>
            <a:r>
              <a:rPr lang="en-US" dirty="0" err="1" smtClean="0"/>
              <a:t>OPNSense</a:t>
            </a:r>
            <a:r>
              <a:rPr lang="en-US" dirty="0" smtClean="0"/>
              <a:t>.</a:t>
            </a:r>
          </a:p>
          <a:p>
            <a:pPr lvl="2"/>
            <a:r>
              <a:rPr lang="en-US" dirty="0" smtClean="0"/>
              <a:t>These can be loaded onto old PC’s with multiple wired network cards (e.g. one WAN, one LAN)</a:t>
            </a:r>
          </a:p>
          <a:p>
            <a:r>
              <a:rPr lang="en-US" dirty="0" smtClean="0"/>
              <a:t>What are the disadvantages?</a:t>
            </a:r>
          </a:p>
          <a:p>
            <a:pPr lvl="1"/>
            <a:r>
              <a:rPr lang="en-US" dirty="0" smtClean="0"/>
              <a:t>Difficult to setup for novice users (not plug and play)</a:t>
            </a:r>
          </a:p>
          <a:p>
            <a:pPr lvl="1"/>
            <a:r>
              <a:rPr lang="en-US" dirty="0" smtClean="0"/>
              <a:t>Requires changes to your ISP router in order to work (router becomes a simple modem)</a:t>
            </a:r>
          </a:p>
          <a:p>
            <a:pPr lvl="1"/>
            <a:r>
              <a:rPr lang="en-US" dirty="0" smtClean="0"/>
              <a:t>Also require additional hardware</a:t>
            </a:r>
          </a:p>
          <a:p>
            <a:pPr lvl="2"/>
            <a:r>
              <a:rPr lang="en-US" dirty="0" smtClean="0"/>
              <a:t>Firewall Server hardware</a:t>
            </a:r>
          </a:p>
          <a:p>
            <a:pPr lvl="2"/>
            <a:r>
              <a:rPr lang="en-US" dirty="0" smtClean="0"/>
              <a:t>Wireless Access points</a:t>
            </a:r>
          </a:p>
        </p:txBody>
      </p:sp>
    </p:spTree>
    <p:extLst>
      <p:ext uri="{BB962C8B-B14F-4D97-AF65-F5344CB8AC3E}">
        <p14:creationId xmlns:p14="http://schemas.microsoft.com/office/powerpoint/2010/main" val="2428575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Factory and Home-brew Firewalls</a:t>
            </a:r>
            <a:endParaRPr lang="en-US" dirty="0"/>
          </a:p>
        </p:txBody>
      </p:sp>
      <p:pic>
        <p:nvPicPr>
          <p:cNvPr id="3076" name="Picture 4" descr="https://i.ebayimg.com/images/g/RNMAAOSwWR5cc8fR/s-l1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2219" y="2592111"/>
            <a:ext cx="3487457" cy="3487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images-na.ssl-images-amazon.com/images/I/31XiVlCP1XL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2369816"/>
            <a:ext cx="2559374" cy="2548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i.ebayimg.com/images/g/z4AAAOSwVv9cXKQQ/s-l16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4976" y="2007270"/>
            <a:ext cx="2587624" cy="4657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53458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What is an Access Point?</a:t>
            </a:r>
          </a:p>
          <a:p>
            <a:pPr lvl="1"/>
            <a:r>
              <a:rPr lang="en-US" dirty="0" smtClean="0"/>
              <a:t>Simply put, a device that provides internet access without network cables to your laptop or tablet.</a:t>
            </a:r>
          </a:p>
          <a:p>
            <a:r>
              <a:rPr lang="en-US" dirty="0" smtClean="0"/>
              <a:t>What do I need to enable this?</a:t>
            </a:r>
          </a:p>
          <a:p>
            <a:pPr lvl="1"/>
            <a:r>
              <a:rPr lang="en-US" dirty="0" smtClean="0"/>
              <a:t>A 3</a:t>
            </a:r>
            <a:r>
              <a:rPr lang="en-US" baseline="30000" dirty="0" smtClean="0"/>
              <a:t>rd</a:t>
            </a:r>
            <a:r>
              <a:rPr lang="en-US" dirty="0" smtClean="0"/>
              <a:t> party access point.</a:t>
            </a:r>
          </a:p>
          <a:p>
            <a:pPr lvl="2"/>
            <a:r>
              <a:rPr lang="en-US" dirty="0" err="1" smtClean="0"/>
              <a:t>TPLink</a:t>
            </a:r>
            <a:r>
              <a:rPr lang="en-US" dirty="0" smtClean="0"/>
              <a:t>, Linksys, </a:t>
            </a:r>
            <a:r>
              <a:rPr lang="en-US" dirty="0" err="1" smtClean="0"/>
              <a:t>Netgear</a:t>
            </a:r>
            <a:r>
              <a:rPr lang="en-US" dirty="0" smtClean="0"/>
              <a:t> </a:t>
            </a:r>
            <a:r>
              <a:rPr lang="en-US" dirty="0" err="1" smtClean="0"/>
              <a:t>etc</a:t>
            </a:r>
            <a:endParaRPr lang="en-US" dirty="0" smtClean="0"/>
          </a:p>
          <a:p>
            <a:r>
              <a:rPr lang="en-US" dirty="0" smtClean="0"/>
              <a:t>What are the disadvantages?</a:t>
            </a:r>
          </a:p>
          <a:p>
            <a:pPr lvl="1"/>
            <a:r>
              <a:rPr lang="en-US" dirty="0" smtClean="0"/>
              <a:t>Extra devices plugged in (Messy cables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Requires separate configuration from Firewall</a:t>
            </a:r>
          </a:p>
        </p:txBody>
      </p:sp>
    </p:spTree>
    <p:extLst>
      <p:ext uri="{BB962C8B-B14F-4D97-AF65-F5344CB8AC3E}">
        <p14:creationId xmlns:p14="http://schemas.microsoft.com/office/powerpoint/2010/main" val="411869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Wireless Access Points</a:t>
            </a:r>
            <a:endParaRPr lang="en-US" dirty="0"/>
          </a:p>
        </p:txBody>
      </p:sp>
      <p:pic>
        <p:nvPicPr>
          <p:cNvPr id="4098" name="Picture 2" descr="Image result for access poin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331" y="1589088"/>
            <a:ext cx="435133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access poi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1775" y="2062161"/>
            <a:ext cx="3603625" cy="3603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29370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Party Hardware example ‘</a:t>
            </a:r>
            <a:r>
              <a:rPr lang="en-US" dirty="0" err="1" smtClean="0"/>
              <a:t>iKydz</a:t>
            </a:r>
            <a:r>
              <a:rPr lang="en-US" dirty="0" smtClean="0"/>
              <a:t>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What is </a:t>
            </a:r>
            <a:r>
              <a:rPr lang="en-US" dirty="0" err="1" smtClean="0"/>
              <a:t>iKydz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An additional access point/router that plugs into your network</a:t>
            </a:r>
          </a:p>
          <a:p>
            <a:pPr lvl="1"/>
            <a:r>
              <a:rPr lang="en-US" dirty="0" smtClean="0"/>
              <a:t>Children connect to this device instead of your home wireless</a:t>
            </a:r>
          </a:p>
          <a:p>
            <a:pPr lvl="1"/>
            <a:r>
              <a:rPr lang="en-US" dirty="0" smtClean="0"/>
              <a:t>Enables parents to perform content filtering, screen-time and real time protection.</a:t>
            </a:r>
          </a:p>
          <a:p>
            <a:r>
              <a:rPr lang="en-US" dirty="0" smtClean="0"/>
              <a:t>What do I need to enable this?</a:t>
            </a:r>
          </a:p>
          <a:p>
            <a:pPr lvl="1"/>
            <a:r>
              <a:rPr lang="en-US" dirty="0" err="1" smtClean="0"/>
              <a:t>iKydz</a:t>
            </a:r>
            <a:r>
              <a:rPr lang="en-US" dirty="0" smtClean="0"/>
              <a:t> device (Pro or Home)</a:t>
            </a:r>
          </a:p>
          <a:p>
            <a:r>
              <a:rPr lang="en-US" dirty="0" smtClean="0"/>
              <a:t>What are the disadvantages?</a:t>
            </a:r>
          </a:p>
          <a:p>
            <a:pPr lvl="1"/>
            <a:r>
              <a:rPr lang="en-US" dirty="0" smtClean="0"/>
              <a:t>Costly devices (Pro - €139, Home - €99)</a:t>
            </a:r>
          </a:p>
          <a:p>
            <a:pPr lvl="1"/>
            <a:r>
              <a:rPr lang="en-US" dirty="0" smtClean="0"/>
              <a:t>Device coverage in larger homes may </a:t>
            </a:r>
            <a:r>
              <a:rPr lang="en-US" smtClean="0"/>
              <a:t>be weak.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814518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3</a:t>
            </a:r>
            <a:r>
              <a:rPr lang="en-US" baseline="30000" dirty="0" smtClean="0"/>
              <a:t>rd</a:t>
            </a:r>
            <a:r>
              <a:rPr lang="en-US" dirty="0" smtClean="0"/>
              <a:t> Party Devices</a:t>
            </a:r>
            <a:endParaRPr lang="en-US" dirty="0"/>
          </a:p>
        </p:txBody>
      </p:sp>
      <p:pic>
        <p:nvPicPr>
          <p:cNvPr id="5126" name="Picture 6" descr="https://www.ikydz.com/wp-content/uploads/revslider/one-page-lp/home-slider-overlay-ikydz-home-pro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6531" y="1841500"/>
            <a:ext cx="435133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s://www.ikydz.com/wp-content/uploads/2019/01/ikydz-mobile.jp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775" y="1841500"/>
            <a:ext cx="441960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343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Modems</a:t>
            </a:r>
          </a:p>
          <a:p>
            <a:r>
              <a:rPr lang="en-US" dirty="0" smtClean="0"/>
              <a:t>Routers</a:t>
            </a:r>
          </a:p>
          <a:p>
            <a:r>
              <a:rPr lang="en-US" dirty="0" smtClean="0"/>
              <a:t>Firewalls</a:t>
            </a:r>
          </a:p>
          <a:p>
            <a:r>
              <a:rPr lang="en-US" dirty="0" smtClean="0"/>
              <a:t>Access Points</a:t>
            </a:r>
          </a:p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Party devices like </a:t>
            </a:r>
            <a:r>
              <a:rPr lang="en-US" dirty="0" err="1" smtClean="0"/>
              <a:t>iKydz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371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Filtering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What is Web Filtering?</a:t>
            </a:r>
          </a:p>
          <a:p>
            <a:pPr lvl="1"/>
            <a:r>
              <a:rPr lang="en-US" dirty="0" smtClean="0"/>
              <a:t>A system to filter out the bad things found on the internet</a:t>
            </a:r>
          </a:p>
          <a:p>
            <a:pPr lvl="2"/>
            <a:r>
              <a:rPr lang="en-US" dirty="0" smtClean="0"/>
              <a:t>Adult websites</a:t>
            </a:r>
          </a:p>
          <a:p>
            <a:pPr lvl="2"/>
            <a:r>
              <a:rPr lang="en-US" dirty="0" smtClean="0"/>
              <a:t>Social Networks</a:t>
            </a:r>
          </a:p>
          <a:p>
            <a:pPr lvl="2"/>
            <a:r>
              <a:rPr lang="en-US" dirty="0" smtClean="0"/>
              <a:t>Terrorism linked </a:t>
            </a:r>
          </a:p>
          <a:p>
            <a:pPr lvl="2"/>
            <a:r>
              <a:rPr lang="en-US" dirty="0" smtClean="0"/>
              <a:t>Hacking</a:t>
            </a:r>
          </a:p>
          <a:p>
            <a:pPr lvl="2"/>
            <a:r>
              <a:rPr lang="en-US" dirty="0" smtClean="0"/>
              <a:t>Drugs misuse </a:t>
            </a:r>
            <a:r>
              <a:rPr lang="en-US" dirty="0" err="1" smtClean="0"/>
              <a:t>etc</a:t>
            </a:r>
            <a:r>
              <a:rPr lang="en-US" dirty="0" smtClean="0"/>
              <a:t>…</a:t>
            </a:r>
          </a:p>
          <a:p>
            <a:r>
              <a:rPr lang="en-US" dirty="0" smtClean="0"/>
              <a:t>What do I need to enable this?</a:t>
            </a:r>
          </a:p>
          <a:p>
            <a:pPr lvl="1"/>
            <a:r>
              <a:rPr lang="en-US" dirty="0" smtClean="0"/>
              <a:t>An advanced home firewall like Sophos XG (Free) or similar.</a:t>
            </a:r>
          </a:p>
          <a:p>
            <a:r>
              <a:rPr lang="en-US" dirty="0" smtClean="0"/>
              <a:t>What are the disadvantages?</a:t>
            </a:r>
          </a:p>
          <a:p>
            <a:pPr lvl="1"/>
            <a:r>
              <a:rPr lang="en-US" dirty="0" smtClean="0"/>
              <a:t>Difficult to setup for novice users (not plug and play)</a:t>
            </a:r>
          </a:p>
          <a:p>
            <a:pPr lvl="1"/>
            <a:r>
              <a:rPr lang="en-US" dirty="0" smtClean="0"/>
              <a:t>Requires changes to your ISP router in order to work (router becomes a simple modem)</a:t>
            </a:r>
          </a:p>
          <a:p>
            <a:pPr lvl="1"/>
            <a:r>
              <a:rPr lang="en-US" dirty="0" smtClean="0"/>
              <a:t>Also require additional hardware</a:t>
            </a:r>
          </a:p>
          <a:p>
            <a:pPr lvl="2"/>
            <a:r>
              <a:rPr lang="en-US" dirty="0" smtClean="0"/>
              <a:t>Firewall Server hardware</a:t>
            </a:r>
          </a:p>
          <a:p>
            <a:pPr lvl="2"/>
            <a:r>
              <a:rPr lang="en-US" dirty="0" smtClean="0"/>
              <a:t>Wireless Access points</a:t>
            </a:r>
          </a:p>
        </p:txBody>
      </p:sp>
    </p:spTree>
    <p:extLst>
      <p:ext uri="{BB962C8B-B14F-4D97-AF65-F5344CB8AC3E}">
        <p14:creationId xmlns:p14="http://schemas.microsoft.com/office/powerpoint/2010/main" val="2765810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651</Words>
  <Application>Microsoft Office PowerPoint</Application>
  <PresentationFormat>Widescreen</PresentationFormat>
  <Paragraphs>98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Internet Safety for Parents</vt:lpstr>
      <vt:lpstr>Part 1: Mobile device safety</vt:lpstr>
      <vt:lpstr>What technologies are available to protect my kids?</vt:lpstr>
      <vt:lpstr>Hardware</vt:lpstr>
      <vt:lpstr>Modems</vt:lpstr>
      <vt:lpstr>Example: Fiber to the Home (FTTH) Modem</vt:lpstr>
      <vt:lpstr>Router</vt:lpstr>
      <vt:lpstr>Example eir Router</vt:lpstr>
      <vt:lpstr>Firewalls</vt:lpstr>
      <vt:lpstr>Examples of Factory and Home-brew Firewalls</vt:lpstr>
      <vt:lpstr>Access Points</vt:lpstr>
      <vt:lpstr>Examples of Wireless Access Points</vt:lpstr>
      <vt:lpstr>3rd Party Hardware example ‘iKydz’</vt:lpstr>
      <vt:lpstr>Examples of 3rd Party Devices</vt:lpstr>
      <vt:lpstr>Software</vt:lpstr>
      <vt:lpstr>Web Filtering</vt:lpstr>
    </vt:vector>
  </TitlesOfParts>
  <Company>Hewlett 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 Safety for Parents</dc:title>
  <dc:creator>Burke, Liam</dc:creator>
  <cp:lastModifiedBy>Burke, Liam</cp:lastModifiedBy>
  <cp:revision>12</cp:revision>
  <dcterms:created xsi:type="dcterms:W3CDTF">2019-03-07T11:49:44Z</dcterms:created>
  <dcterms:modified xsi:type="dcterms:W3CDTF">2019-03-07T13:55:46Z</dcterms:modified>
</cp:coreProperties>
</file>